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71" r:id="rId3"/>
    <p:sldId id="274" r:id="rId5"/>
    <p:sldId id="323" r:id="rId6"/>
    <p:sldId id="296" r:id="rId7"/>
    <p:sldId id="294" r:id="rId8"/>
    <p:sldId id="298" r:id="rId9"/>
    <p:sldId id="317" r:id="rId10"/>
    <p:sldId id="338" r:id="rId11"/>
    <p:sldId id="339" r:id="rId12"/>
    <p:sldId id="340" r:id="rId13"/>
    <p:sldId id="304" r:id="rId14"/>
  </p:sldIdLst>
  <p:sldSz cx="12192000" cy="6858000"/>
  <p:notesSz cx="6858000" cy="9144000"/>
  <p:embeddedFontLst>
    <p:embeddedFont>
      <p:font typeface="微软雅黑" panose="020B0503020204020204" pitchFamily="34" charset="-122"/>
      <p:regular r:id="rId18"/>
    </p:embeddedFont>
    <p:embeddedFont>
      <p:font typeface="楷体" panose="02010609060101010101" charset="-122"/>
      <p:regular r:id="rId19"/>
    </p:embeddedFont>
    <p:embeddedFont>
      <p:font typeface="黑体" panose="02010609060101010101" charset="-122"/>
      <p:regular r:id="rId2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96"/>
    <a:srgbClr val="FFCD2D"/>
    <a:srgbClr val="7F7F7F"/>
    <a:srgbClr val="FFFFFF"/>
    <a:srgbClr val="223D7B"/>
    <a:srgbClr val="0187D0"/>
    <a:srgbClr val="26323E"/>
    <a:srgbClr val="8BC43F"/>
    <a:srgbClr val="3B4E5D"/>
    <a:srgbClr val="79A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94660"/>
  </p:normalViewPr>
  <p:slideViewPr>
    <p:cSldViewPr snapToGrid="0">
      <p:cViewPr>
        <p:scale>
          <a:sx n="84" d="100"/>
          <a:sy n="84" d="100"/>
        </p:scale>
        <p:origin x="-1200" y="-528"/>
      </p:cViewPr>
      <p:guideLst>
        <p:guide orient="horz" pos="694"/>
        <p:guide pos="4499"/>
        <p:guide pos="73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F9F9F-8801-4F41-A506-4C1F4E7AE6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A4D8-C655-4CB2-AC87-CE159BCF3FA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9A4D8-C655-4CB2-AC87-CE159BCF3FA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9A4D8-C655-4CB2-AC87-CE159BCF3FA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9A4D8-C655-4CB2-AC87-CE159BCF3FA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>
            <a:lumMod val="95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14702" y="304835"/>
            <a:ext cx="4970462" cy="701731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4400" dirty="0" smtClean="0">
                <a:solidFill>
                  <a:srgbClr val="26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pattFill prst="ltVert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chemeClr val="bg1">
            <a:lumMod val="95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397965" y="560250"/>
            <a:ext cx="4970462" cy="480131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0" y="370390"/>
            <a:ext cx="358815" cy="625033"/>
          </a:xfrm>
          <a:prstGeom prst="rect">
            <a:avLst/>
          </a:prstGeom>
          <a:solidFill>
            <a:srgbClr val="005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397965" y="373399"/>
            <a:ext cx="4970462" cy="2585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736" y="442614"/>
            <a:ext cx="853520" cy="460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bg1">
            <a:lumMod val="95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0FE7E-A8A8-4BA0-81D7-D85FCF5106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0CC2A-B125-4277-B811-29F006F7362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slow" p14:dur="10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04" y="2753330"/>
            <a:ext cx="7594989" cy="4102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0953" y="1239565"/>
            <a:ext cx="6318955" cy="102108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57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斯格电梯产品宣传</a:t>
            </a:r>
            <a:endParaRPr lang="zh-CN" altLang="en-US" sz="5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7" name="TextBox 4"/>
          <p:cNvSpPr txBox="1"/>
          <p:nvPr/>
        </p:nvSpPr>
        <p:spPr>
          <a:xfrm>
            <a:off x="1105678" y="811378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/>
            <a:r>
              <a:rPr lang="zh-CN" altLang="en-US" sz="2800" kern="0" dirty="0" smtClean="0">
                <a:solidFill>
                  <a:srgbClr val="FFC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乘风破浪 </a:t>
            </a:r>
            <a:r>
              <a:rPr lang="en-US" altLang="zh-CN" sz="2800" kern="0" dirty="0" smtClean="0">
                <a:solidFill>
                  <a:srgbClr val="FFC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kern="0" dirty="0" smtClean="0">
                <a:solidFill>
                  <a:srgbClr val="FFC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一路领航</a:t>
            </a:r>
            <a:endParaRPr lang="zh-CN" altLang="en-US" sz="2800" kern="0" dirty="0">
              <a:solidFill>
                <a:srgbClr val="FFCD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1105678" y="2180068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/>
            <a:r>
              <a:rPr lang="zh-CN" altLang="en-US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企业介绍</a:t>
            </a:r>
            <a:r>
              <a:rPr lang="zh-CN" alt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宣传、产品</a:t>
            </a:r>
            <a:r>
              <a:rPr lang="zh-CN" altLang="en-US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介绍推广、商务合作、工作</a:t>
            </a:r>
            <a:r>
              <a:rPr lang="zh-CN" alt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汇报总结</a:t>
            </a:r>
            <a:endParaRPr lang="zh-CN" altLang="en-US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221" y="1523067"/>
            <a:ext cx="2877074" cy="1444633"/>
          </a:xfrm>
          <a:prstGeom prst="rect">
            <a:avLst/>
          </a:prstGeom>
        </p:spPr>
      </p:pic>
      <p:sp>
        <p:nvSpPr>
          <p:cNvPr id="20" name="TextBox 4"/>
          <p:cNvSpPr txBox="1"/>
          <p:nvPr/>
        </p:nvSpPr>
        <p:spPr>
          <a:xfrm>
            <a:off x="1072627" y="6138113"/>
            <a:ext cx="29260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/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苏州斯格别墅电梯有限公司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849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7" grpId="0"/>
      <p:bldP spid="18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>
                <a:sym typeface="+mn-ea"/>
              </a:rPr>
              <a:t>经典工程</a:t>
            </a:r>
            <a:endParaRPr lang="zh-CN" altLang="en-US" dirty="0"/>
          </a:p>
        </p:txBody>
      </p:sp>
      <p:sp>
        <p:nvSpPr>
          <p:cNvPr id="196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</p:spPr>
        <p:txBody>
          <a:bodyPr/>
          <a:lstStyle/>
          <a:p>
            <a:r>
              <a:rPr lang="en-US" altLang="zh-CN" dirty="0"/>
              <a:t>CASE DISPLAY </a:t>
            </a:r>
            <a:endParaRPr lang="en-US" altLang="zh-CN" dirty="0"/>
          </a:p>
        </p:txBody>
      </p:sp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  <p:pic>
        <p:nvPicPr>
          <p:cNvPr id="4" name="图片 3" descr="斯格电梯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2265" y="174625"/>
            <a:ext cx="1550035" cy="10534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59270" y="5478780"/>
            <a:ext cx="4644390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深圳香蜜湖别墅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4095" y="5478780"/>
            <a:ext cx="4644390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万科青岛小镇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图片 4" descr="3c59b409b1add4f773f294ae669_p7_mk7_wm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55" y="1228090"/>
            <a:ext cx="5487670" cy="4116070"/>
          </a:xfrm>
          <a:prstGeom prst="rect">
            <a:avLst/>
          </a:prstGeom>
        </p:spPr>
      </p:pic>
      <p:pic>
        <p:nvPicPr>
          <p:cNvPr id="7" name="图片 6" descr="08011119595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630" y="1228090"/>
            <a:ext cx="5487670" cy="4116070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41367" y="1553379"/>
            <a:ext cx="8731301" cy="43736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480131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联系我们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58532"/>
          </a:xfrm>
        </p:spPr>
        <p:txBody>
          <a:bodyPr/>
          <a:lstStyle/>
          <a:p>
            <a:r>
              <a:rPr lang="en-US" altLang="zh-CN" dirty="0"/>
              <a:t>CONTACT US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68367" y="1680379"/>
            <a:ext cx="8731301" cy="43736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24"/>
          <p:cNvSpPr txBox="1"/>
          <p:nvPr/>
        </p:nvSpPr>
        <p:spPr>
          <a:xfrm>
            <a:off x="5818968" y="3376968"/>
            <a:ext cx="4652998" cy="1628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ts val="2500"/>
              </a:lnSpc>
            </a:pPr>
            <a:r>
              <a:rPr lang="zh-CN" altLang="en-US" sz="1600" b="1" kern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苏州斯格别墅电梯有限公司</a:t>
            </a:r>
            <a:endParaRPr lang="zh-CN" altLang="en-US" sz="1600" b="1" kern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400"/>
            <a:r>
              <a:rPr lang="zh-CN" altLang="en-US" sz="1600" kern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地址</a:t>
            </a:r>
            <a:r>
              <a:rPr lang="zh-CN" altLang="en-US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：江苏省苏州市吴江区</a:t>
            </a:r>
            <a:endParaRPr lang="zh-CN" altLang="en-US" sz="1600" kern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400"/>
            <a:r>
              <a:rPr lang="zh-CN" altLang="en-US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0512-82068886</a:t>
            </a:r>
            <a:endParaRPr lang="en-US" altLang="zh-CN" sz="1600" kern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914400"/>
            <a:r>
              <a:rPr lang="zh-CN" altLang="en-US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手机：</a:t>
            </a:r>
            <a:r>
              <a:rPr lang="en-US" altLang="zh-CN" sz="1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13862519885</a:t>
            </a:r>
            <a:br>
              <a:rPr lang="en-US" altLang="zh-CN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传真：</a:t>
            </a:r>
            <a:r>
              <a:rPr lang="en-US" altLang="zh-CN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0512-63196389</a:t>
            </a:r>
            <a:br>
              <a:rPr lang="en-US" altLang="zh-CN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zh-CN" altLang="en-US" sz="1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siggroup.1688.com</a:t>
            </a:r>
            <a:endParaRPr lang="zh-CN" altLang="en-US" sz="1600" kern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2916069" y="3448927"/>
            <a:ext cx="2359673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1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 smtClean="0">
                <a:solidFill>
                  <a:schemeClr val="bg1"/>
                </a:solidFill>
              </a:rPr>
              <a:t>公司二维码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5829935" y="2097405"/>
            <a:ext cx="3648075" cy="1224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en-US" sz="2400" kern="0" spc="-15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全国统一业务咨询热线</a:t>
            </a:r>
            <a:endParaRPr lang="zh-CN" altLang="en-US" sz="2400" kern="0" spc="-15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3800" kern="0" spc="-15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4009696181</a:t>
            </a:r>
            <a:endParaRPr lang="en-US" altLang="zh-CN" sz="3800" kern="0" spc="-15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5364" name="图片 3" descr="新服务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6328" y="2282825"/>
            <a:ext cx="3001962" cy="2914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4130574"/>
            <a:ext cx="4088524" cy="1702676"/>
          </a:xfrm>
          <a:prstGeom prst="rect">
            <a:avLst/>
          </a:prstGeom>
          <a:solidFill>
            <a:srgbClr val="FFC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8" name="TextBox 10"/>
          <p:cNvSpPr txBox="1"/>
          <p:nvPr/>
        </p:nvSpPr>
        <p:spPr>
          <a:xfrm>
            <a:off x="5717896" y="2060289"/>
            <a:ext cx="6054385" cy="338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/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苏州斯格别墅电梯有限公司坐落于江苏苏州浩瀚的太湖之畔，这里自古就有“人间天堂”之美誉。特别是改革开放以来，依托长三角的经济发展优势，“鱼米之乡”逐渐形成了中国最具影响力的电梯工业基地。苏州斯格10多年以来，一心专注于家用别墅电梯的研发制造，力求精益求精。并创新引入现代德国工业4.0的本质精髓，已然成为国内最专业的家用别墅电梯生产制造商。</a:t>
            </a:r>
            <a:endParaRPr lang="zh-CN" altLang="en-US" sz="2400" kern="0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480131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800" b="1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/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公司简介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585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COMPANY PROFILE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9213" y="1932968"/>
            <a:ext cx="5016640" cy="356500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5798913" y="5497971"/>
            <a:ext cx="58866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798820" y="1230630"/>
            <a:ext cx="3493135" cy="82296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defTabSz="1218565"/>
            <a:r>
              <a:rPr lang="zh-CN" altLang="en-US" sz="24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关于</a:t>
            </a:r>
            <a:r>
              <a:rPr lang="zh-CN" altLang="en-US" sz="2400" kern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我们</a:t>
            </a:r>
            <a:endParaRPr lang="zh-CN" altLang="en-US" sz="2400" kern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defTabSz="1218565"/>
            <a:r>
              <a:rPr lang="en-US" altLang="zh-CN" sz="2400" kern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ABOUT </a:t>
            </a:r>
            <a:r>
              <a:rPr lang="en-US" altLang="zh-CN" sz="24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US</a:t>
            </a:r>
            <a:endParaRPr lang="en-US" altLang="zh-CN" sz="2400" kern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8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产品名称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585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NAME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130574"/>
            <a:ext cx="4088524" cy="1702676"/>
          </a:xfrm>
          <a:prstGeom prst="rect">
            <a:avLst/>
          </a:prstGeom>
          <a:solidFill>
            <a:srgbClr val="FFC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27000" y="4257574"/>
            <a:ext cx="4088524" cy="1702676"/>
          </a:xfrm>
          <a:prstGeom prst="rect">
            <a:avLst/>
          </a:prstGeom>
          <a:solidFill>
            <a:srgbClr val="FFC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275441" y="1878358"/>
            <a:ext cx="5235987" cy="3461050"/>
            <a:chOff x="8785372" y="1978892"/>
            <a:chExt cx="2258443" cy="3461050"/>
          </a:xfrm>
        </p:grpSpPr>
        <p:sp>
          <p:nvSpPr>
            <p:cNvPr id="17" name="TextBox 8"/>
            <p:cNvSpPr txBox="1"/>
            <p:nvPr/>
          </p:nvSpPr>
          <p:spPr>
            <a:xfrm>
              <a:off x="8785372" y="2332252"/>
              <a:ext cx="2258443" cy="3107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80000"/>
                </a:lnSpc>
                <a:spcAft>
                  <a:spcPct val="0"/>
                </a:spcAft>
              </a:pPr>
              <a:r>
                <a:rPr lang="zh-CN" altLang="en-US" sz="2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苏州斯格产品种类丰富，涵盖无机房曳引式、液压式、强驱式、螺杆式等多种驱动方式，包括自动门、手动门、圆弧门等多种开门方式，并能够实现90-</a:t>
              </a:r>
              <a:r>
                <a:rPr lang="en-US" altLang="zh-CN" sz="2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27</a:t>
              </a:r>
              <a:r>
                <a:rPr lang="zh-CN" altLang="en-US" sz="2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0度三面立体开门</a:t>
              </a:r>
              <a:r>
                <a:rPr lang="en-US" altLang="zh-CN" sz="2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.</a:t>
              </a:r>
              <a:endParaRPr lang="en-US" altLang="zh-CN" sz="22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endParaRPr>
            </a:p>
          </p:txBody>
        </p:sp>
        <p:sp>
          <p:nvSpPr>
            <p:cNvPr id="18" name="TextBox 9"/>
            <p:cNvSpPr txBox="1"/>
            <p:nvPr/>
          </p:nvSpPr>
          <p:spPr>
            <a:xfrm>
              <a:off x="8785579" y="1978892"/>
              <a:ext cx="2088511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56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endParaRPr lang="zh-CN" altLang="en-US" b="1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9370" y="1275080"/>
            <a:ext cx="4456430" cy="48075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6000">
        <p:blinds dir="vert"/>
      </p:transition>
    </mc:Choice>
    <mc:Fallback>
      <p:transition spd="slow" advClick="0" advTm="1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产品风格</a:t>
            </a:r>
            <a:endParaRPr lang="zh-CN" altLang="en-US" sz="1500" dirty="0"/>
          </a:p>
        </p:txBody>
      </p:sp>
      <p:sp>
        <p:nvSpPr>
          <p:cNvPr id="10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STYLES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图片 1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145" y="1189990"/>
            <a:ext cx="11292840" cy="5207635"/>
          </a:xfrm>
          <a:prstGeom prst="rect">
            <a:avLst/>
          </a:prstGeom>
        </p:spPr>
      </p:pic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  <p:pic>
        <p:nvPicPr>
          <p:cNvPr id="4" name="图片 3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265" y="174625"/>
            <a:ext cx="1550035" cy="1053465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产品风格</a:t>
            </a:r>
            <a:endParaRPr lang="en-US" altLang="zh-CN" sz="1500" dirty="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STYLES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85" y="1180465"/>
            <a:ext cx="11708765" cy="5399405"/>
          </a:xfrm>
          <a:prstGeom prst="rect">
            <a:avLst/>
          </a:prstGeom>
        </p:spPr>
      </p:pic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产品风格</a:t>
            </a:r>
            <a:endParaRPr lang="zh-CN" altLang="en-US" sz="1500" dirty="0"/>
          </a:p>
        </p:txBody>
      </p:sp>
      <p:sp>
        <p:nvSpPr>
          <p:cNvPr id="15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STYLES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图片 2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390" y="1329690"/>
            <a:ext cx="11809095" cy="5445760"/>
          </a:xfrm>
          <a:prstGeom prst="rect">
            <a:avLst/>
          </a:prstGeom>
        </p:spPr>
      </p:pic>
      <p:pic>
        <p:nvPicPr>
          <p:cNvPr id="2" name="图片 1" descr="斯格电梯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经典工程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 b="0" dirty="0" smtClean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>
                <a:sym typeface="+mn-ea"/>
              </a:rPr>
              <a:t>CASE DISPLAY 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图片 4" descr="about_00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10870" y="1725930"/>
            <a:ext cx="6622415" cy="40043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553139" y="1858469"/>
            <a:ext cx="2592288" cy="913654"/>
            <a:chOff x="8784483" y="2033502"/>
            <a:chExt cx="2592288" cy="913654"/>
          </a:xfrm>
        </p:grpSpPr>
        <p:sp>
          <p:nvSpPr>
            <p:cNvPr id="3" name="TextBox 8"/>
            <p:cNvSpPr txBox="1"/>
            <p:nvPr/>
          </p:nvSpPr>
          <p:spPr>
            <a:xfrm>
              <a:off x="8785373" y="2312156"/>
              <a:ext cx="2591398" cy="635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中海独墅岛</a:t>
              </a: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TextBox 9"/>
            <p:cNvSpPr txBox="1"/>
            <p:nvPr/>
          </p:nvSpPr>
          <p:spPr>
            <a:xfrm>
              <a:off x="8784483" y="2033502"/>
              <a:ext cx="2477305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56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案例介绍</a:t>
              </a:r>
              <a:endParaRPr lang="zh-CN" altLang="zh-CN" b="1" dirty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540439" y="3237532"/>
            <a:ext cx="2592288" cy="913654"/>
            <a:chOff x="8784483" y="2033502"/>
            <a:chExt cx="2592288" cy="913654"/>
          </a:xfrm>
        </p:grpSpPr>
        <p:sp>
          <p:nvSpPr>
            <p:cNvPr id="7" name="TextBox 21"/>
            <p:cNvSpPr txBox="1"/>
            <p:nvPr/>
          </p:nvSpPr>
          <p:spPr>
            <a:xfrm>
              <a:off x="8785373" y="2312156"/>
              <a:ext cx="2591398" cy="635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万科长风别墅</a:t>
              </a: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1" name="TextBox 26"/>
            <p:cNvSpPr txBox="1"/>
            <p:nvPr/>
          </p:nvSpPr>
          <p:spPr>
            <a:xfrm>
              <a:off x="8784483" y="2033502"/>
              <a:ext cx="2477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56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案例介绍</a:t>
              </a:r>
              <a:endParaRPr lang="zh-CN" altLang="zh-CN" b="1" dirty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53139" y="4598060"/>
            <a:ext cx="2592288" cy="913654"/>
            <a:chOff x="8784483" y="2033502"/>
            <a:chExt cx="2592288" cy="913654"/>
          </a:xfrm>
        </p:grpSpPr>
        <p:sp>
          <p:nvSpPr>
            <p:cNvPr id="15" name="TextBox 28"/>
            <p:cNvSpPr txBox="1"/>
            <p:nvPr/>
          </p:nvSpPr>
          <p:spPr>
            <a:xfrm>
              <a:off x="8785373" y="2312156"/>
              <a:ext cx="2591398" cy="635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九龙仓国宾1号</a:t>
              </a: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6" name="TextBox 29"/>
            <p:cNvSpPr txBox="1"/>
            <p:nvPr/>
          </p:nvSpPr>
          <p:spPr>
            <a:xfrm>
              <a:off x="8784483" y="2033502"/>
              <a:ext cx="2477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56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案例介绍</a:t>
              </a:r>
              <a:endParaRPr lang="zh-CN" altLang="zh-CN" b="1" dirty="0">
                <a:solidFill>
                  <a:srgbClr val="0056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7" name="图片 16" descr="4aef301f551023129e8ff609645027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225" y="1733550"/>
            <a:ext cx="1849120" cy="1212850"/>
          </a:xfrm>
          <a:prstGeom prst="rect">
            <a:avLst/>
          </a:prstGeom>
        </p:spPr>
      </p:pic>
      <p:pic>
        <p:nvPicPr>
          <p:cNvPr id="18" name="图片 17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225" y="3044190"/>
            <a:ext cx="1849120" cy="1290320"/>
          </a:xfrm>
          <a:prstGeom prst="rect">
            <a:avLst/>
          </a:prstGeom>
        </p:spPr>
      </p:pic>
      <p:pic>
        <p:nvPicPr>
          <p:cNvPr id="19" name="图片 18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5225" y="4412615"/>
            <a:ext cx="1849120" cy="1325880"/>
          </a:xfrm>
          <a:prstGeom prst="rect">
            <a:avLst/>
          </a:prstGeom>
        </p:spPr>
      </p:pic>
      <p:pic>
        <p:nvPicPr>
          <p:cNvPr id="8" name="图片 7" descr="斯格电梯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>
                <a:sym typeface="+mn-ea"/>
              </a:rPr>
              <a:t>经典工程</a:t>
            </a:r>
            <a:endParaRPr lang="zh-CN" altLang="en-US" dirty="0"/>
          </a:p>
        </p:txBody>
      </p:sp>
      <p:sp>
        <p:nvSpPr>
          <p:cNvPr id="196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</p:spPr>
        <p:txBody>
          <a:bodyPr/>
          <a:lstStyle/>
          <a:p>
            <a:r>
              <a:rPr lang="en-US" altLang="zh-CN" dirty="0"/>
              <a:t>CASE DISPLAY </a:t>
            </a:r>
            <a:endParaRPr lang="en-US" altLang="zh-CN" dirty="0"/>
          </a:p>
        </p:txBody>
      </p:sp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  <p:pic>
        <p:nvPicPr>
          <p:cNvPr id="4" name="图片 3" descr="斯格电梯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2265" y="174625"/>
            <a:ext cx="1550035" cy="1053465"/>
          </a:xfrm>
          <a:prstGeom prst="rect">
            <a:avLst/>
          </a:prstGeom>
        </p:spPr>
      </p:pic>
      <p:pic>
        <p:nvPicPr>
          <p:cNvPr id="5" name="图片 4" descr="b921c329b8e368614fc254b6ccbc09a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" y="1868170"/>
            <a:ext cx="5429250" cy="30378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40525" y="5135880"/>
            <a:ext cx="4644390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杭州凯旋门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图片 6" descr="90fba994eb2c8e4c2323f503dc4100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955" y="1868805"/>
            <a:ext cx="5130165" cy="303720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21740" y="5236210"/>
            <a:ext cx="4644390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苏州香城花园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97965" y="560250"/>
            <a:ext cx="4970462" cy="541020"/>
          </a:xfrm>
        </p:spPr>
        <p:txBody>
          <a:bodyPr/>
          <a:lstStyle/>
          <a:p>
            <a:r>
              <a:rPr>
                <a:sym typeface="+mn-ea"/>
              </a:rPr>
              <a:t>案例展示</a:t>
            </a:r>
            <a:endParaRPr lang="zh-CN" altLang="en-US" dirty="0"/>
          </a:p>
        </p:txBody>
      </p:sp>
      <p:sp>
        <p:nvSpPr>
          <p:cNvPr id="196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7965" y="373399"/>
            <a:ext cx="4970462" cy="283845"/>
          </a:xfrm>
        </p:spPr>
        <p:txBody>
          <a:bodyPr/>
          <a:lstStyle/>
          <a:p>
            <a:r>
              <a:rPr lang="en-US" altLang="zh-CN" dirty="0"/>
              <a:t>CASE DISPLAY </a:t>
            </a:r>
            <a:endParaRPr lang="en-US" altLang="zh-CN" dirty="0"/>
          </a:p>
        </p:txBody>
      </p:sp>
      <p:pic>
        <p:nvPicPr>
          <p:cNvPr id="3" name="图片 2" descr="斯格电梯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75265" y="47625"/>
            <a:ext cx="1550035" cy="1053465"/>
          </a:xfrm>
          <a:prstGeom prst="rect">
            <a:avLst/>
          </a:prstGeom>
        </p:spPr>
      </p:pic>
      <p:pic>
        <p:nvPicPr>
          <p:cNvPr id="4" name="图片 3" descr="斯格电梯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2265" y="174625"/>
            <a:ext cx="1550035" cy="10534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68795" y="5149215"/>
            <a:ext cx="4644390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亳州维也纳庄园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4095" y="5147310"/>
            <a:ext cx="4644390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洛阳碧桂园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图片 1" descr="dccad8163d6a34f7125081f75b806a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55" y="1367790"/>
            <a:ext cx="5487670" cy="3316605"/>
          </a:xfrm>
          <a:prstGeom prst="rect">
            <a:avLst/>
          </a:prstGeom>
        </p:spPr>
      </p:pic>
      <p:pic>
        <p:nvPicPr>
          <p:cNvPr id="9" name="图片 8" descr="2022c9de96925f2baed92a201106381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225" y="1355090"/>
            <a:ext cx="5130165" cy="3316605"/>
          </a:xfrm>
          <a:prstGeom prst="rect">
            <a:avLst/>
          </a:prstGeom>
        </p:spPr>
      </p:pic>
    </p:spTree>
  </p:cSld>
  <p:clrMapOvr>
    <a:masterClrMapping/>
  </p:clrMapOvr>
  <p:transition spd="slow" advClick="0" advTm="16000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WPS 演示</Application>
  <PresentationFormat>自定义</PresentationFormat>
  <Paragraphs>91</Paragraphs>
  <Slides>11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迷你简汉真广标</vt:lpstr>
      <vt:lpstr>Calibri</vt:lpstr>
      <vt:lpstr>楷体</vt:lpstr>
      <vt:lpstr>黑体</vt:lpstr>
      <vt:lpstr>等线 Light</vt:lpstr>
      <vt:lpstr>等线 Light</vt:lpstr>
      <vt:lpstr>Segoe Print</vt:lpstr>
      <vt:lpstr>等线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公司介绍产品宣传</dc:title>
  <dc:creator>Administrator</dc:creator>
  <cp:lastModifiedBy>Administrator</cp:lastModifiedBy>
  <cp:revision>270</cp:revision>
  <dcterms:created xsi:type="dcterms:W3CDTF">2016-07-17T07:04:00Z</dcterms:created>
  <dcterms:modified xsi:type="dcterms:W3CDTF">2017-04-22T08:11:45Z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